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D230-FEA5-470E-821D-89DAFB589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5D8F5-4DCF-49BD-88BF-8D4C5359D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B3103-082D-4D4A-83F0-40FEDCE6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C182C-DEE5-41DE-821E-EE27314D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0B306-392A-461E-A668-DA1711E6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3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B5C7-6C96-4713-ACF8-801C4DC0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FBC33-05D3-4798-8DA5-97F732F48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BE2BF-BB81-436D-A685-70B27EBE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CF7EA-00D3-4C7F-8F33-F06958F1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355F-4E86-4BD4-94A2-AE822881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762EE9-8C3E-4323-B2D1-840A6D847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BAF74-6C47-4A80-A5BB-660E661A2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9D2DD-8F4B-46D8-8198-18E68506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00AB9-EDC1-4901-995E-C44B7C58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66578-7416-4E4A-9892-08E57089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1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A8BA-2671-4D09-9B2E-26C93608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AA1EC-DCAE-4B58-8196-C189206D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89E27-F095-4515-BDEC-E0DA886F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C39A-03B0-4D63-A038-6A8F6B9A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1FE93-04AA-4312-A8D1-92A9E82D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8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52FD-9EC0-453F-988C-263B2627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BD6B2-1643-47B7-B6D4-1AC2BB9C8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23EB5-534A-430E-862D-8D481E42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B75C-8053-4176-939B-04D7AE98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668E6-AAC7-404D-A3D5-A538F3D6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A48B-B772-437D-B2FE-4199F763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1E75-8378-4383-B711-8DB5FC543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D1344-6044-40AC-B3A2-87B799CB0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34802-12AF-47FC-96FF-0E487E735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4A60A-1BD3-4277-8755-B4D6F943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39876-4730-4D58-AA52-BA28138C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1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1E7E-768B-4224-A796-CFF6548D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E8E83-85E0-4DE0-9ADF-0A8E1FA43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4EB01-13A8-4F0B-8AD9-7B042EEAB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1003D-FCD6-4EE5-81B8-E80F89A54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BF3FC-DD25-4440-B41E-9868808E3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D5E61-6580-495F-8D87-C4E2E217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7D345-4AEC-4A83-BCD7-CB2E440B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F9280-5F00-47BE-8CEB-EEF3B4E0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4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CA1D-6937-42C1-BAE3-2F424496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692E7-BA03-4279-AEBE-A5C3B1858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B9A5F-3126-4F07-9B90-53512F686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C5E5F-D29C-42B2-BB1E-FB5BE159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9C2EC-BDFF-46DA-AB79-80F08B1E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EAB41-55AA-4904-A8F3-C5172592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C0304-BBA9-43EC-9E9A-CA07DC61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6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7A60-2058-482B-8F82-8DEA9647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BFFFB-A79C-4D9A-9189-1AC14D7E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B09DB-99F3-489F-8BA0-90E3F3E34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B61DF-213A-401D-97C6-8D7C243B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D7084-E375-446B-BCB7-06724BAC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B040A-80B0-46C7-BD02-9CCA0F58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F099-ED66-4307-B04B-0684CF0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93F7B-21A8-42CB-8D60-B2EE4D7E2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2D2B7-45AD-4F2C-B4BB-4909D222A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5759F-CCE0-4C46-9669-3CEF95F6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9336A-2620-4299-B7CE-EAA3F36B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45B7B-992B-46B3-86F1-1FB9DD8D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9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80D1C-A2A5-43E6-9619-7C0FAD96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7190C-BCD0-4AB6-A2B9-77A081317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3B422-5D72-4287-9767-074CC26CD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74325-0E30-4EC9-B639-FFB6B3A7F8F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12EA8-D62C-4D6F-BAAE-E7A1C967F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4EA0-53A3-4B66-9BAC-CF394100F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F943-BEAA-4BDD-9BBB-C5DF277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A7A7D0-E32E-4E8E-9954-E73FF453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9BA959C-6CB6-4610-A91C-4D28919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452" y="-531781"/>
            <a:ext cx="9835010" cy="5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7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FF514-ABF1-4DA4-B5B4-8F83CA1D7F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FFB1-6277-41D9-A008-C71BD772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3053"/>
          </a:xfrm>
          <a:solidFill>
            <a:srgbClr val="F2F2F2">
              <a:alpha val="60000"/>
            </a:srgbClr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/>
              <a:t>From the Merriam –Webster webpage:</a:t>
            </a:r>
          </a:p>
          <a:p>
            <a:r>
              <a:rPr lang="en-US" b="1" dirty="0"/>
              <a:t>to steal and pass off (the ideas or words of another) as one's own</a:t>
            </a:r>
          </a:p>
          <a:p>
            <a:r>
              <a:rPr lang="en-US" b="1" dirty="0"/>
              <a:t>to use (another's production) without crediting the source</a:t>
            </a:r>
          </a:p>
          <a:p>
            <a:r>
              <a:rPr lang="en-US" b="1" dirty="0"/>
              <a:t>to commit literary theft</a:t>
            </a:r>
          </a:p>
          <a:p>
            <a:r>
              <a:rPr lang="en-US" b="1" dirty="0"/>
              <a:t>to present as new and original an idea or product derived from an existing source</a:t>
            </a:r>
          </a:p>
          <a:p>
            <a:pPr lvl="1"/>
            <a:r>
              <a:rPr lang="en-US" b="1" dirty="0"/>
              <a:t>Considered a violation of the ethics of academic writing</a:t>
            </a:r>
          </a:p>
          <a:p>
            <a:pPr lvl="1"/>
            <a:r>
              <a:rPr lang="en-US" b="1" dirty="0"/>
              <a:t>At UMD, includes using previous work from past semesters without citation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0F810E8-78D0-4D31-8EA9-F705B5A474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" t="16074" r="51306" b="28560"/>
          <a:stretch/>
        </p:blipFill>
        <p:spPr>
          <a:xfrm>
            <a:off x="838200" y="379828"/>
            <a:ext cx="5323450" cy="13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8521BC-658F-42E4-89DE-7C68D4C6F3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D890EC3-ACDD-45DA-A27A-9F45574F45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20702" r="7155" b="25445"/>
          <a:stretch/>
        </p:blipFill>
        <p:spPr>
          <a:xfrm>
            <a:off x="914400" y="239151"/>
            <a:ext cx="7047914" cy="1364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18A307-95D2-421C-BB97-DC4610AF25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77"/>
          <a:stretch/>
        </p:blipFill>
        <p:spPr>
          <a:xfrm>
            <a:off x="1308295" y="1392814"/>
            <a:ext cx="9256542" cy="53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B370B8-E459-4F86-BE1A-62361C93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EA5FDE0-3A8B-4FE8-9DBE-CC9DC53E7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13568" r="9791" b="31629"/>
          <a:stretch/>
        </p:blipFill>
        <p:spPr>
          <a:xfrm>
            <a:off x="267286" y="-98474"/>
            <a:ext cx="4895557" cy="144897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048A04-2235-4D6D-A1E2-7F4BA0FE05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/>
          <a:stretch/>
        </p:blipFill>
        <p:spPr>
          <a:xfrm>
            <a:off x="0" y="1350499"/>
            <a:ext cx="11915335" cy="53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73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Sourcework</dc:title>
  <dc:creator>Corrine Hickin</dc:creator>
  <cp:lastModifiedBy>Corrine Hickin</cp:lastModifiedBy>
  <cp:revision>17</cp:revision>
  <dcterms:created xsi:type="dcterms:W3CDTF">2017-10-25T01:20:20Z</dcterms:created>
  <dcterms:modified xsi:type="dcterms:W3CDTF">2017-11-30T17:06:15Z</dcterms:modified>
</cp:coreProperties>
</file>