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9" autoAdjust="0"/>
    <p:restoredTop sz="94660"/>
  </p:normalViewPr>
  <p:slideViewPr>
    <p:cSldViewPr snapToGrid="0">
      <p:cViewPr varScale="1">
        <p:scale>
          <a:sx n="79" d="100"/>
          <a:sy n="79" d="100"/>
        </p:scale>
        <p:origin x="96"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F148379-D4D5-4B07-BF0B-5C162479A546}"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E4984-3C2A-487A-9B16-57642B0468A4}" type="slidenum">
              <a:rPr lang="en-US" smtClean="0"/>
              <a:t>‹#›</a:t>
            </a:fld>
            <a:endParaRPr lang="en-US"/>
          </a:p>
        </p:txBody>
      </p:sp>
    </p:spTree>
    <p:extLst>
      <p:ext uri="{BB962C8B-B14F-4D97-AF65-F5344CB8AC3E}">
        <p14:creationId xmlns:p14="http://schemas.microsoft.com/office/powerpoint/2010/main" val="2883937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148379-D4D5-4B07-BF0B-5C162479A546}"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E4984-3C2A-487A-9B16-57642B0468A4}" type="slidenum">
              <a:rPr lang="en-US" smtClean="0"/>
              <a:t>‹#›</a:t>
            </a:fld>
            <a:endParaRPr lang="en-US"/>
          </a:p>
        </p:txBody>
      </p:sp>
    </p:spTree>
    <p:extLst>
      <p:ext uri="{BB962C8B-B14F-4D97-AF65-F5344CB8AC3E}">
        <p14:creationId xmlns:p14="http://schemas.microsoft.com/office/powerpoint/2010/main" val="2960721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148379-D4D5-4B07-BF0B-5C162479A546}"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E4984-3C2A-487A-9B16-57642B0468A4}" type="slidenum">
              <a:rPr lang="en-US" smtClean="0"/>
              <a:t>‹#›</a:t>
            </a:fld>
            <a:endParaRPr lang="en-US"/>
          </a:p>
        </p:txBody>
      </p:sp>
    </p:spTree>
    <p:extLst>
      <p:ext uri="{BB962C8B-B14F-4D97-AF65-F5344CB8AC3E}">
        <p14:creationId xmlns:p14="http://schemas.microsoft.com/office/powerpoint/2010/main" val="1164093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148379-D4D5-4B07-BF0B-5C162479A546}"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E4984-3C2A-487A-9B16-57642B0468A4}" type="slidenum">
              <a:rPr lang="en-US" smtClean="0"/>
              <a:t>‹#›</a:t>
            </a:fld>
            <a:endParaRPr lang="en-US"/>
          </a:p>
        </p:txBody>
      </p:sp>
    </p:spTree>
    <p:extLst>
      <p:ext uri="{BB962C8B-B14F-4D97-AF65-F5344CB8AC3E}">
        <p14:creationId xmlns:p14="http://schemas.microsoft.com/office/powerpoint/2010/main" val="2072926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148379-D4D5-4B07-BF0B-5C162479A546}"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E4984-3C2A-487A-9B16-57642B0468A4}" type="slidenum">
              <a:rPr lang="en-US" smtClean="0"/>
              <a:t>‹#›</a:t>
            </a:fld>
            <a:endParaRPr lang="en-US"/>
          </a:p>
        </p:txBody>
      </p:sp>
    </p:spTree>
    <p:extLst>
      <p:ext uri="{BB962C8B-B14F-4D97-AF65-F5344CB8AC3E}">
        <p14:creationId xmlns:p14="http://schemas.microsoft.com/office/powerpoint/2010/main" val="2288374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148379-D4D5-4B07-BF0B-5C162479A546}"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E4984-3C2A-487A-9B16-57642B0468A4}" type="slidenum">
              <a:rPr lang="en-US" smtClean="0"/>
              <a:t>‹#›</a:t>
            </a:fld>
            <a:endParaRPr lang="en-US"/>
          </a:p>
        </p:txBody>
      </p:sp>
    </p:spTree>
    <p:extLst>
      <p:ext uri="{BB962C8B-B14F-4D97-AF65-F5344CB8AC3E}">
        <p14:creationId xmlns:p14="http://schemas.microsoft.com/office/powerpoint/2010/main" val="1116307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148379-D4D5-4B07-BF0B-5C162479A546}" type="datetimeFigureOut">
              <a:rPr lang="en-US" smtClean="0"/>
              <a:t>2/22/2017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BE4984-3C2A-487A-9B16-57642B0468A4}" type="slidenum">
              <a:rPr lang="en-US" smtClean="0"/>
              <a:t>‹#›</a:t>
            </a:fld>
            <a:endParaRPr lang="en-US"/>
          </a:p>
        </p:txBody>
      </p:sp>
    </p:spTree>
    <p:extLst>
      <p:ext uri="{BB962C8B-B14F-4D97-AF65-F5344CB8AC3E}">
        <p14:creationId xmlns:p14="http://schemas.microsoft.com/office/powerpoint/2010/main" val="3128560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148379-D4D5-4B07-BF0B-5C162479A546}" type="datetimeFigureOut">
              <a:rPr lang="en-US" smtClean="0"/>
              <a:t>2/22/2017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BE4984-3C2A-487A-9B16-57642B0468A4}" type="slidenum">
              <a:rPr lang="en-US" smtClean="0"/>
              <a:t>‹#›</a:t>
            </a:fld>
            <a:endParaRPr lang="en-US"/>
          </a:p>
        </p:txBody>
      </p:sp>
    </p:spTree>
    <p:extLst>
      <p:ext uri="{BB962C8B-B14F-4D97-AF65-F5344CB8AC3E}">
        <p14:creationId xmlns:p14="http://schemas.microsoft.com/office/powerpoint/2010/main" val="3577084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48379-D4D5-4B07-BF0B-5C162479A546}" type="datetimeFigureOut">
              <a:rPr lang="en-US" smtClean="0"/>
              <a:t>2/22/2017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BE4984-3C2A-487A-9B16-57642B0468A4}" type="slidenum">
              <a:rPr lang="en-US" smtClean="0"/>
              <a:t>‹#›</a:t>
            </a:fld>
            <a:endParaRPr lang="en-US"/>
          </a:p>
        </p:txBody>
      </p:sp>
    </p:spTree>
    <p:extLst>
      <p:ext uri="{BB962C8B-B14F-4D97-AF65-F5344CB8AC3E}">
        <p14:creationId xmlns:p14="http://schemas.microsoft.com/office/powerpoint/2010/main" val="2627156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148379-D4D5-4B07-BF0B-5C162479A546}"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E4984-3C2A-487A-9B16-57642B0468A4}" type="slidenum">
              <a:rPr lang="en-US" smtClean="0"/>
              <a:t>‹#›</a:t>
            </a:fld>
            <a:endParaRPr lang="en-US"/>
          </a:p>
        </p:txBody>
      </p:sp>
    </p:spTree>
    <p:extLst>
      <p:ext uri="{BB962C8B-B14F-4D97-AF65-F5344CB8AC3E}">
        <p14:creationId xmlns:p14="http://schemas.microsoft.com/office/powerpoint/2010/main" val="675475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148379-D4D5-4B07-BF0B-5C162479A546}"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E4984-3C2A-487A-9B16-57642B0468A4}" type="slidenum">
              <a:rPr lang="en-US" smtClean="0"/>
              <a:t>‹#›</a:t>
            </a:fld>
            <a:endParaRPr lang="en-US"/>
          </a:p>
        </p:txBody>
      </p:sp>
    </p:spTree>
    <p:extLst>
      <p:ext uri="{BB962C8B-B14F-4D97-AF65-F5344CB8AC3E}">
        <p14:creationId xmlns:p14="http://schemas.microsoft.com/office/powerpoint/2010/main" val="277693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148379-D4D5-4B07-BF0B-5C162479A546}" type="datetimeFigureOut">
              <a:rPr lang="en-US" smtClean="0"/>
              <a:t>2/22/2017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BE4984-3C2A-487A-9B16-57642B0468A4}" type="slidenum">
              <a:rPr lang="en-US" smtClean="0"/>
              <a:t>‹#›</a:t>
            </a:fld>
            <a:endParaRPr lang="en-US"/>
          </a:p>
        </p:txBody>
      </p:sp>
    </p:spTree>
    <p:extLst>
      <p:ext uri="{BB962C8B-B14F-4D97-AF65-F5344CB8AC3E}">
        <p14:creationId xmlns:p14="http://schemas.microsoft.com/office/powerpoint/2010/main" val="943513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78736" y="97535"/>
            <a:ext cx="7993888" cy="2522411"/>
          </a:xfrm>
          <a:solidFill>
            <a:srgbClr val="F8F8F8">
              <a:alpha val="40000"/>
            </a:srgbClr>
          </a:solidFill>
        </p:spPr>
        <p:txBody>
          <a:bodyPr>
            <a:normAutofit fontScale="90000"/>
          </a:bodyPr>
          <a:lstStyle/>
          <a:p>
            <a:r>
              <a:rPr lang="en-US" b="1" dirty="0">
                <a:latin typeface="Times New Roman" panose="02020603050405020304" pitchFamily="18" charset="0"/>
                <a:cs typeface="Times New Roman" panose="02020603050405020304" pitchFamily="18" charset="0"/>
              </a:rPr>
              <a:t>The Things They Carried: Considering Inquiry in Creative Writing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1730" y="2875978"/>
            <a:ext cx="4787900" cy="3734562"/>
          </a:xfrm>
          <a:prstGeom prst="rect">
            <a:avLst/>
          </a:prstGeom>
        </p:spPr>
      </p:pic>
    </p:spTree>
    <p:extLst>
      <p:ext uri="{BB962C8B-B14F-4D97-AF65-F5344CB8AC3E}">
        <p14:creationId xmlns:p14="http://schemas.microsoft.com/office/powerpoint/2010/main" val="284051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6574536" cy="1325563"/>
          </a:xfrm>
          <a:solidFill>
            <a:srgbClr val="F8F8F8">
              <a:alpha val="40000"/>
            </a:srgbClr>
          </a:solidFill>
        </p:spPr>
        <p:txBody>
          <a:bodyPr/>
          <a:lstStyle/>
          <a:p>
            <a:r>
              <a:rPr lang="en-US" b="1" dirty="0">
                <a:latin typeface="Times New Roman" panose="02020603050405020304" pitchFamily="18" charset="0"/>
                <a:cs typeface="Times New Roman" panose="02020603050405020304" pitchFamily="18" charset="0"/>
              </a:rPr>
              <a:t>Some Warm up Questions</a:t>
            </a:r>
          </a:p>
        </p:txBody>
      </p:sp>
      <p:sp>
        <p:nvSpPr>
          <p:cNvPr id="3" name="Content Placeholder 2"/>
          <p:cNvSpPr>
            <a:spLocks noGrp="1"/>
          </p:cNvSpPr>
          <p:nvPr>
            <p:ph idx="1"/>
          </p:nvPr>
        </p:nvSpPr>
        <p:spPr>
          <a:solidFill>
            <a:srgbClr val="F8F8F8">
              <a:alpha val="40000"/>
            </a:srgbClr>
          </a:solidFill>
        </p:spPr>
        <p:txBody>
          <a:bodyPr/>
          <a:lstStyle/>
          <a:p>
            <a:r>
              <a:rPr lang="en-US" dirty="0">
                <a:latin typeface="Times New Roman" panose="02020603050405020304" pitchFamily="18" charset="0"/>
                <a:cs typeface="Times New Roman" panose="02020603050405020304" pitchFamily="18" charset="0"/>
              </a:rPr>
              <a:t>What are some of the things they carry? What are some similarities with these things? What are some differences?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Do you get a sense for the way the platoon feels about the war? What are those feelings? How do they feel about death?</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What is the significance of the repetition of the phrase “the things they carry?”</a:t>
            </a:r>
          </a:p>
        </p:txBody>
      </p:sp>
    </p:spTree>
    <p:extLst>
      <p:ext uri="{BB962C8B-B14F-4D97-AF65-F5344CB8AC3E}">
        <p14:creationId xmlns:p14="http://schemas.microsoft.com/office/powerpoint/2010/main" val="2658477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8F8F8">
              <a:alpha val="40000"/>
            </a:srgbClr>
          </a:solidFill>
        </p:spPr>
        <p:txBody>
          <a:bodyPr/>
          <a:lstStyle/>
          <a:p>
            <a:pPr algn="ctr"/>
            <a:r>
              <a:rPr lang="en-US" b="1" dirty="0">
                <a:latin typeface="Times New Roman" panose="02020603050405020304" pitchFamily="18" charset="0"/>
                <a:cs typeface="Times New Roman" panose="02020603050405020304" pitchFamily="18" charset="0"/>
              </a:rPr>
              <a:t>Even More Warm up Questions</a:t>
            </a:r>
          </a:p>
        </p:txBody>
      </p:sp>
      <p:sp>
        <p:nvSpPr>
          <p:cNvPr id="3" name="Content Placeholder 2"/>
          <p:cNvSpPr>
            <a:spLocks noGrp="1"/>
          </p:cNvSpPr>
          <p:nvPr>
            <p:ph idx="1"/>
          </p:nvPr>
        </p:nvSpPr>
        <p:spPr>
          <a:xfrm>
            <a:off x="838200" y="1825625"/>
            <a:ext cx="10515600" cy="856615"/>
          </a:xfrm>
          <a:solidFill>
            <a:srgbClr val="F8F8F8">
              <a:alpha val="40000"/>
            </a:srgbClr>
          </a:solidFill>
        </p:spPr>
        <p:txBody>
          <a:bodyPr>
            <a:normAutofit lnSpcReduction="10000"/>
          </a:bodyPr>
          <a:lstStyle/>
          <a:p>
            <a:pPr algn="ctr"/>
            <a:r>
              <a:rPr lang="en-US" dirty="0">
                <a:latin typeface="Times New Roman" panose="02020603050405020304" pitchFamily="18" charset="0"/>
                <a:cs typeface="Times New Roman" panose="02020603050405020304" pitchFamily="18" charset="0"/>
              </a:rPr>
              <a:t>What kind of rhetorical appeals is O’Brien using? What is his ethos? Pathos? Logos? Is his Kairos still relevant?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7584" y="3030255"/>
            <a:ext cx="5112631" cy="342946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680" y="3030255"/>
            <a:ext cx="4584840" cy="3429460"/>
          </a:xfrm>
          <a:prstGeom prst="rect">
            <a:avLst/>
          </a:prstGeom>
        </p:spPr>
      </p:pic>
    </p:spTree>
    <p:extLst>
      <p:ext uri="{BB962C8B-B14F-4D97-AF65-F5344CB8AC3E}">
        <p14:creationId xmlns:p14="http://schemas.microsoft.com/office/powerpoint/2010/main" val="3838712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40940" y="222885"/>
            <a:ext cx="7757160" cy="1325563"/>
          </a:xfrm>
          <a:solidFill>
            <a:srgbClr val="F8F8F8">
              <a:alpha val="40000"/>
            </a:srgbClr>
          </a:solidFill>
        </p:spPr>
        <p:txBody>
          <a:bodyPr/>
          <a:lstStyle/>
          <a:p>
            <a:pPr algn="ctr"/>
            <a:r>
              <a:rPr lang="en-US" b="1" dirty="0">
                <a:latin typeface="Times New Roman" panose="02020603050405020304" pitchFamily="18" charset="0"/>
                <a:cs typeface="Times New Roman" panose="02020603050405020304" pitchFamily="18" charset="0"/>
              </a:rPr>
              <a:t>TTTC and the Inquiry Paper</a:t>
            </a:r>
          </a:p>
        </p:txBody>
      </p:sp>
      <p:sp>
        <p:nvSpPr>
          <p:cNvPr id="3" name="Content Placeholder 2"/>
          <p:cNvSpPr>
            <a:spLocks noGrp="1"/>
          </p:cNvSpPr>
          <p:nvPr>
            <p:ph idx="1"/>
          </p:nvPr>
        </p:nvSpPr>
        <p:spPr>
          <a:xfrm>
            <a:off x="716280" y="1825625"/>
            <a:ext cx="5481320" cy="4575175"/>
          </a:xfrm>
          <a:solidFill>
            <a:srgbClr val="F8F8F8">
              <a:alpha val="40000"/>
            </a:srgbClr>
          </a:solidFill>
        </p:spPr>
        <p:txBody>
          <a:bodyPr>
            <a:normAutofit/>
          </a:bodyPr>
          <a:lstStyle/>
          <a:p>
            <a:r>
              <a:rPr lang="en-US" dirty="0">
                <a:latin typeface="Times New Roman" panose="02020603050405020304" pitchFamily="18" charset="0"/>
                <a:cs typeface="Times New Roman" panose="02020603050405020304" pitchFamily="18" charset="0"/>
              </a:rPr>
              <a:t>Imagine that Tim O’Brien is here and writing an introduction to an inquiry. What questions is he asking implicitly or explicitly?</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How can these rhetorical devices (imagery, diction, tone, figurative language) lead us to ask questions about the world around us in a new way?</a:t>
            </a:r>
          </a:p>
        </p:txBody>
      </p:sp>
      <p:pic>
        <p:nvPicPr>
          <p:cNvPr id="1026" name="Picture 2" descr="Image result for tim o'brien vietnam war"/>
          <p:cNvPicPr>
            <a:picLocks noChangeAspect="1" noChangeArrowheads="1"/>
          </p:cNvPicPr>
          <p:nvPr/>
        </p:nvPicPr>
        <p:blipFill rotWithShape="1">
          <a:blip r:embed="rId2">
            <a:extLst>
              <a:ext uri="{28A0092B-C50C-407E-A947-70E740481C1C}">
                <a14:useLocalDpi xmlns:a14="http://schemas.microsoft.com/office/drawing/2010/main" val="0"/>
              </a:ext>
            </a:extLst>
          </a:blip>
          <a:srcRect l="5125" t="4067" r="5293" b="3997"/>
          <a:stretch/>
        </p:blipFill>
        <p:spPr bwMode="auto">
          <a:xfrm>
            <a:off x="6644639" y="1825624"/>
            <a:ext cx="4442561" cy="4575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355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08300" y="283845"/>
            <a:ext cx="6375400" cy="1325563"/>
          </a:xfrm>
          <a:solidFill>
            <a:srgbClr val="F8F8F8">
              <a:alpha val="40000"/>
            </a:srgbClr>
          </a:solidFill>
        </p:spPr>
        <p:txBody>
          <a:bodyPr/>
          <a:lstStyle/>
          <a:p>
            <a:r>
              <a:rPr lang="en-US" dirty="0">
                <a:latin typeface="Times New Roman" panose="02020603050405020304" pitchFamily="18" charset="0"/>
                <a:cs typeface="Times New Roman" panose="02020603050405020304" pitchFamily="18" charset="0"/>
              </a:rPr>
              <a:t>Inquiry in Our Own Lives</a:t>
            </a:r>
          </a:p>
        </p:txBody>
      </p:sp>
      <p:sp>
        <p:nvSpPr>
          <p:cNvPr id="3" name="Content Placeholder 2"/>
          <p:cNvSpPr>
            <a:spLocks noGrp="1"/>
          </p:cNvSpPr>
          <p:nvPr>
            <p:ph idx="1"/>
          </p:nvPr>
        </p:nvSpPr>
        <p:spPr>
          <a:xfrm>
            <a:off x="309372" y="2114169"/>
            <a:ext cx="6152388" cy="4140327"/>
          </a:xfrm>
          <a:solidFill>
            <a:srgbClr val="F8F8F8">
              <a:alpha val="40000"/>
            </a:srgbClr>
          </a:solidFill>
        </p:spPr>
        <p:txBody>
          <a:bodyPr/>
          <a:lstStyle/>
          <a:p>
            <a:pPr algn="ctr"/>
            <a:r>
              <a:rPr lang="en-US" dirty="0">
                <a:latin typeface="Times New Roman" panose="02020603050405020304" pitchFamily="18" charset="0"/>
                <a:cs typeface="Times New Roman" panose="02020603050405020304" pitchFamily="18" charset="0"/>
              </a:rPr>
              <a:t>If we consider this story as an inquiry, we start to see how we can use experiences from our own lives to form our own questions about the world that we feel need answering.</a:t>
            </a:r>
          </a:p>
          <a:p>
            <a:pPr algn="ct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How can we interpret the techniques and devices seen here to make our own inquiry?</a:t>
            </a:r>
          </a:p>
        </p:txBody>
      </p:sp>
      <p:pic>
        <p:nvPicPr>
          <p:cNvPr id="4" name="Picture 3"/>
          <p:cNvPicPr>
            <a:picLocks noChangeAspect="1"/>
          </p:cNvPicPr>
          <p:nvPr/>
        </p:nvPicPr>
        <p:blipFill rotWithShape="1">
          <a:blip r:embed="rId2"/>
          <a:srcRect l="10838" t="5511" r="18430" b="8800"/>
          <a:stretch/>
        </p:blipFill>
        <p:spPr>
          <a:xfrm>
            <a:off x="6842710" y="2114168"/>
            <a:ext cx="4556810" cy="4140327"/>
          </a:xfrm>
          <a:prstGeom prst="rect">
            <a:avLst/>
          </a:prstGeom>
        </p:spPr>
      </p:pic>
    </p:spTree>
    <p:extLst>
      <p:ext uri="{BB962C8B-B14F-4D97-AF65-F5344CB8AC3E}">
        <p14:creationId xmlns:p14="http://schemas.microsoft.com/office/powerpoint/2010/main" val="2801481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223</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The Things They Carried: Considering Inquiry in Creative Writing</vt:lpstr>
      <vt:lpstr>Some Warm up Questions</vt:lpstr>
      <vt:lpstr>Even More Warm up Questions</vt:lpstr>
      <vt:lpstr>TTTC and the Inquiry Paper</vt:lpstr>
      <vt:lpstr>Inquiry in Our Own Lives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Things They Carried: Considering Inquiry in Creative Writing</dc:title>
  <dc:creator>Corrine Hickin</dc:creator>
  <cp:lastModifiedBy>Corrine Hickin</cp:lastModifiedBy>
  <cp:revision>6</cp:revision>
  <dcterms:created xsi:type="dcterms:W3CDTF">2017-02-21T01:14:22Z</dcterms:created>
  <dcterms:modified xsi:type="dcterms:W3CDTF">2017-02-22T17:55:48Z</dcterms:modified>
</cp:coreProperties>
</file>